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ADE53-B684-4839-B910-B674D8283B04}" v="19" dt="2025-04-26T06:35:36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aleshwaran Asokan" userId="424aac88dbc211ee" providerId="LiveId" clId="{0A1ADE53-B684-4839-B910-B674D8283B04}"/>
    <pc:docChg chg="undo redo custSel addSld modSld modMainMaster">
      <pc:chgData name="Kamaleshwaran Asokan" userId="424aac88dbc211ee" providerId="LiveId" clId="{0A1ADE53-B684-4839-B910-B674D8283B04}" dt="2025-04-26T07:25:19.384" v="721" actId="20577"/>
      <pc:docMkLst>
        <pc:docMk/>
      </pc:docMkLst>
      <pc:sldChg chg="addSp delSp modSp mod setBg">
        <pc:chgData name="Kamaleshwaran Asokan" userId="424aac88dbc211ee" providerId="LiveId" clId="{0A1ADE53-B684-4839-B910-B674D8283B04}" dt="2025-04-26T06:37:18.587" v="658" actId="2711"/>
        <pc:sldMkLst>
          <pc:docMk/>
          <pc:sldMk cId="672328982" sldId="256"/>
        </pc:sldMkLst>
        <pc:spChg chg="mod">
          <ac:chgData name="Kamaleshwaran Asokan" userId="424aac88dbc211ee" providerId="LiveId" clId="{0A1ADE53-B684-4839-B910-B674D8283B04}" dt="2025-04-26T02:16:15.564" v="243"/>
          <ac:spMkLst>
            <pc:docMk/>
            <pc:sldMk cId="672328982" sldId="256"/>
            <ac:spMk id="2" creationId="{68E25C94-BA73-FFEB-4C98-EBA5633405F7}"/>
          </ac:spMkLst>
        </pc:spChg>
        <pc:spChg chg="mod">
          <ac:chgData name="Kamaleshwaran Asokan" userId="424aac88dbc211ee" providerId="LiveId" clId="{0A1ADE53-B684-4839-B910-B674D8283B04}" dt="2025-04-26T06:37:09.817" v="655" actId="1076"/>
          <ac:spMkLst>
            <pc:docMk/>
            <pc:sldMk cId="672328982" sldId="256"/>
            <ac:spMk id="3" creationId="{A8366864-0AF5-7246-58A8-F6751150B39A}"/>
          </ac:spMkLst>
        </pc:spChg>
        <pc:spChg chg="mod">
          <ac:chgData name="Kamaleshwaran Asokan" userId="424aac88dbc211ee" providerId="LiveId" clId="{0A1ADE53-B684-4839-B910-B674D8283B04}" dt="2025-04-26T01:50:05.038" v="13" actId="2711"/>
          <ac:spMkLst>
            <pc:docMk/>
            <pc:sldMk cId="672328982" sldId="256"/>
            <ac:spMk id="4" creationId="{775AC121-245D-88BE-0042-654DFE42B717}"/>
          </ac:spMkLst>
        </pc:spChg>
        <pc:spChg chg="add del mod">
          <ac:chgData name="Kamaleshwaran Asokan" userId="424aac88dbc211ee" providerId="LiveId" clId="{0A1ADE53-B684-4839-B910-B674D8283B04}" dt="2025-04-26T06:35:31.521" v="608"/>
          <ac:spMkLst>
            <pc:docMk/>
            <pc:sldMk cId="672328982" sldId="256"/>
            <ac:spMk id="5" creationId="{B5580964-E8B3-2B5C-A631-2CEBA82B54B3}"/>
          </ac:spMkLst>
        </pc:spChg>
        <pc:spChg chg="add mod">
          <ac:chgData name="Kamaleshwaran Asokan" userId="424aac88dbc211ee" providerId="LiveId" clId="{0A1ADE53-B684-4839-B910-B674D8283B04}" dt="2025-04-26T06:37:18.587" v="658" actId="2711"/>
          <ac:spMkLst>
            <pc:docMk/>
            <pc:sldMk cId="672328982" sldId="256"/>
            <ac:spMk id="8" creationId="{35F7B5D0-DA16-BB2D-F2BD-EA980E09E272}"/>
          </ac:spMkLst>
        </pc:spChg>
        <pc:picChg chg="mod">
          <ac:chgData name="Kamaleshwaran Asokan" userId="424aac88dbc211ee" providerId="LiveId" clId="{0A1ADE53-B684-4839-B910-B674D8283B04}" dt="2025-04-26T01:50:17.259" v="16" actId="1076"/>
          <ac:picMkLst>
            <pc:docMk/>
            <pc:sldMk cId="672328982" sldId="256"/>
            <ac:picMk id="7" creationId="{DA397B71-75F2-C28D-E4CA-3BAFCF17E8B3}"/>
          </ac:picMkLst>
        </pc:picChg>
      </pc:sldChg>
      <pc:sldChg chg="addSp modSp mod">
        <pc:chgData name="Kamaleshwaran Asokan" userId="424aac88dbc211ee" providerId="LiveId" clId="{0A1ADE53-B684-4839-B910-B674D8283B04}" dt="2025-04-26T06:37:55.961" v="663" actId="1076"/>
        <pc:sldMkLst>
          <pc:docMk/>
          <pc:sldMk cId="438989112" sldId="257"/>
        </pc:sldMkLst>
        <pc:spChg chg="mod">
          <ac:chgData name="Kamaleshwaran Asokan" userId="424aac88dbc211ee" providerId="LiveId" clId="{0A1ADE53-B684-4839-B910-B674D8283B04}" dt="2025-04-26T06:37:55.961" v="663" actId="1076"/>
          <ac:spMkLst>
            <pc:docMk/>
            <pc:sldMk cId="438989112" sldId="257"/>
            <ac:spMk id="2" creationId="{5E0B0215-A3CF-511D-03A5-19CFA1EDC298}"/>
          </ac:spMkLst>
        </pc:spChg>
        <pc:spChg chg="mod">
          <ac:chgData name="Kamaleshwaran Asokan" userId="424aac88dbc211ee" providerId="LiveId" clId="{0A1ADE53-B684-4839-B910-B674D8283B04}" dt="2025-04-26T02:22:00.154" v="316" actId="1076"/>
          <ac:spMkLst>
            <pc:docMk/>
            <pc:sldMk cId="438989112" sldId="257"/>
            <ac:spMk id="3" creationId="{730449A6-04DA-669D-1B63-3E635749CAC0}"/>
          </ac:spMkLst>
        </pc:spChg>
        <pc:spChg chg="add mod">
          <ac:chgData name="Kamaleshwaran Asokan" userId="424aac88dbc211ee" providerId="LiveId" clId="{0A1ADE53-B684-4839-B910-B674D8283B04}" dt="2025-04-26T02:21:53.752" v="315" actId="14100"/>
          <ac:spMkLst>
            <pc:docMk/>
            <pc:sldMk cId="438989112" sldId="257"/>
            <ac:spMk id="4" creationId="{F8F49AAD-3DF0-CEE7-7694-56889152900C}"/>
          </ac:spMkLst>
        </pc:spChg>
      </pc:sldChg>
      <pc:sldChg chg="modSp mod">
        <pc:chgData name="Kamaleshwaran Asokan" userId="424aac88dbc211ee" providerId="LiveId" clId="{0A1ADE53-B684-4839-B910-B674D8283B04}" dt="2025-04-26T07:12:25.526" v="706" actId="20577"/>
        <pc:sldMkLst>
          <pc:docMk/>
          <pc:sldMk cId="3039756760" sldId="258"/>
        </pc:sldMkLst>
        <pc:spChg chg="mod">
          <ac:chgData name="Kamaleshwaran Asokan" userId="424aac88dbc211ee" providerId="LiveId" clId="{0A1ADE53-B684-4839-B910-B674D8283B04}" dt="2025-04-26T01:48:57.940" v="4"/>
          <ac:spMkLst>
            <pc:docMk/>
            <pc:sldMk cId="3039756760" sldId="258"/>
            <ac:spMk id="2" creationId="{1AFE4A0A-A8B3-B68A-5817-BF93D709F416}"/>
          </ac:spMkLst>
        </pc:spChg>
        <pc:spChg chg="mod">
          <ac:chgData name="Kamaleshwaran Asokan" userId="424aac88dbc211ee" providerId="LiveId" clId="{0A1ADE53-B684-4839-B910-B674D8283B04}" dt="2025-04-26T07:12:25.526" v="706" actId="20577"/>
          <ac:spMkLst>
            <pc:docMk/>
            <pc:sldMk cId="3039756760" sldId="258"/>
            <ac:spMk id="3" creationId="{D0A36BAB-3C53-6BE7-EBCB-858122483047}"/>
          </ac:spMkLst>
        </pc:spChg>
        <pc:picChg chg="mod modCrop">
          <ac:chgData name="Kamaleshwaran Asokan" userId="424aac88dbc211ee" providerId="LiveId" clId="{0A1ADE53-B684-4839-B910-B674D8283B04}" dt="2025-04-26T02:37:56.514" v="589" actId="1076"/>
          <ac:picMkLst>
            <pc:docMk/>
            <pc:sldMk cId="3039756760" sldId="258"/>
            <ac:picMk id="5" creationId="{B176A04F-0503-3156-403B-D20AF512C331}"/>
          </ac:picMkLst>
        </pc:picChg>
      </pc:sldChg>
      <pc:sldChg chg="modSp mod">
        <pc:chgData name="Kamaleshwaran Asokan" userId="424aac88dbc211ee" providerId="LiveId" clId="{0A1ADE53-B684-4839-B910-B674D8283B04}" dt="2025-04-26T02:22:07.924" v="319" actId="1036"/>
        <pc:sldMkLst>
          <pc:docMk/>
          <pc:sldMk cId="3576564223" sldId="259"/>
        </pc:sldMkLst>
        <pc:spChg chg="mod">
          <ac:chgData name="Kamaleshwaran Asokan" userId="424aac88dbc211ee" providerId="LiveId" clId="{0A1ADE53-B684-4839-B910-B674D8283B04}" dt="2025-04-26T02:16:41.072" v="247" actId="1076"/>
          <ac:spMkLst>
            <pc:docMk/>
            <pc:sldMk cId="3576564223" sldId="259"/>
            <ac:spMk id="2" creationId="{98B5E84B-36D2-7F88-BC57-7A69EAF6678D}"/>
          </ac:spMkLst>
        </pc:spChg>
        <pc:picChg chg="mod modCrop">
          <ac:chgData name="Kamaleshwaran Asokan" userId="424aac88dbc211ee" providerId="LiveId" clId="{0A1ADE53-B684-4839-B910-B674D8283B04}" dt="2025-04-26T02:16:50.566" v="249" actId="1076"/>
          <ac:picMkLst>
            <pc:docMk/>
            <pc:sldMk cId="3576564223" sldId="259"/>
            <ac:picMk id="5" creationId="{4AFE15C4-CE9F-F116-0805-685F4D324FE4}"/>
          </ac:picMkLst>
        </pc:picChg>
        <pc:picChg chg="mod modCrop">
          <ac:chgData name="Kamaleshwaran Asokan" userId="424aac88dbc211ee" providerId="LiveId" clId="{0A1ADE53-B684-4839-B910-B674D8283B04}" dt="2025-04-26T02:22:07.924" v="319" actId="1036"/>
          <ac:picMkLst>
            <pc:docMk/>
            <pc:sldMk cId="3576564223" sldId="259"/>
            <ac:picMk id="7" creationId="{4972048E-A848-F373-3497-70CF1504F9FA}"/>
          </ac:picMkLst>
        </pc:picChg>
      </pc:sldChg>
      <pc:sldChg chg="modSp mod">
        <pc:chgData name="Kamaleshwaran Asokan" userId="424aac88dbc211ee" providerId="LiveId" clId="{0A1ADE53-B684-4839-B910-B674D8283B04}" dt="2025-04-26T02:27:28.380" v="340" actId="1076"/>
        <pc:sldMkLst>
          <pc:docMk/>
          <pc:sldMk cId="2334685146" sldId="260"/>
        </pc:sldMkLst>
        <pc:spChg chg="mod">
          <ac:chgData name="Kamaleshwaran Asokan" userId="424aac88dbc211ee" providerId="LiveId" clId="{0A1ADE53-B684-4839-B910-B674D8283B04}" dt="2025-04-26T01:54:32.552" v="61" actId="14100"/>
          <ac:spMkLst>
            <pc:docMk/>
            <pc:sldMk cId="2334685146" sldId="260"/>
            <ac:spMk id="2" creationId="{841AD0F1-4922-F72A-147A-2F46D7C1EC60}"/>
          </ac:spMkLst>
        </pc:spChg>
        <pc:picChg chg="mod">
          <ac:chgData name="Kamaleshwaran Asokan" userId="424aac88dbc211ee" providerId="LiveId" clId="{0A1ADE53-B684-4839-B910-B674D8283B04}" dt="2025-04-26T02:27:28.380" v="340" actId="1076"/>
          <ac:picMkLst>
            <pc:docMk/>
            <pc:sldMk cId="2334685146" sldId="260"/>
            <ac:picMk id="5" creationId="{F42ED55D-5C07-68F6-32F7-523F2B69AA0E}"/>
          </ac:picMkLst>
        </pc:picChg>
      </pc:sldChg>
      <pc:sldChg chg="modSp mod">
        <pc:chgData name="Kamaleshwaran Asokan" userId="424aac88dbc211ee" providerId="LiveId" clId="{0A1ADE53-B684-4839-B910-B674D8283B04}" dt="2025-04-26T02:33:48.186" v="539" actId="1076"/>
        <pc:sldMkLst>
          <pc:docMk/>
          <pc:sldMk cId="2099656699" sldId="261"/>
        </pc:sldMkLst>
        <pc:spChg chg="mod">
          <ac:chgData name="Kamaleshwaran Asokan" userId="424aac88dbc211ee" providerId="LiveId" clId="{0A1ADE53-B684-4839-B910-B674D8283B04}" dt="2025-04-26T02:33:48.186" v="539" actId="1076"/>
          <ac:spMkLst>
            <pc:docMk/>
            <pc:sldMk cId="2099656699" sldId="261"/>
            <ac:spMk id="2" creationId="{8314FC81-1C1A-23D9-F59B-5184D93A26BE}"/>
          </ac:spMkLst>
        </pc:spChg>
        <pc:spChg chg="mod">
          <ac:chgData name="Kamaleshwaran Asokan" userId="424aac88dbc211ee" providerId="LiveId" clId="{0A1ADE53-B684-4839-B910-B674D8283B04}" dt="2025-04-26T01:56:00.569" v="76" actId="1076"/>
          <ac:spMkLst>
            <pc:docMk/>
            <pc:sldMk cId="2099656699" sldId="261"/>
            <ac:spMk id="8" creationId="{7F4B62D8-0364-2112-8BB0-2D0DABF461FE}"/>
          </ac:spMkLst>
        </pc:spChg>
        <pc:spChg chg="mod">
          <ac:chgData name="Kamaleshwaran Asokan" userId="424aac88dbc211ee" providerId="LiveId" clId="{0A1ADE53-B684-4839-B910-B674D8283B04}" dt="2025-04-26T01:55:55.032" v="75" actId="2711"/>
          <ac:spMkLst>
            <pc:docMk/>
            <pc:sldMk cId="2099656699" sldId="261"/>
            <ac:spMk id="11" creationId="{29358DEC-89FA-B9C8-1491-ED43DA460C71}"/>
          </ac:spMkLst>
        </pc:spChg>
        <pc:picChg chg="mod">
          <ac:chgData name="Kamaleshwaran Asokan" userId="424aac88dbc211ee" providerId="LiveId" clId="{0A1ADE53-B684-4839-B910-B674D8283B04}" dt="2025-04-26T02:05:56.976" v="161" actId="14100"/>
          <ac:picMkLst>
            <pc:docMk/>
            <pc:sldMk cId="2099656699" sldId="261"/>
            <ac:picMk id="5" creationId="{4BAECE3C-C6A7-B671-C538-5F587EC4FAB2}"/>
          </ac:picMkLst>
        </pc:picChg>
        <pc:picChg chg="mod modCrop">
          <ac:chgData name="Kamaleshwaran Asokan" userId="424aac88dbc211ee" providerId="LiveId" clId="{0A1ADE53-B684-4839-B910-B674D8283B04}" dt="2025-04-26T02:05:49.930" v="159" actId="732"/>
          <ac:picMkLst>
            <pc:docMk/>
            <pc:sldMk cId="2099656699" sldId="261"/>
            <ac:picMk id="10" creationId="{01154194-07BE-9BF2-B4B7-ECFEB9390ADE}"/>
          </ac:picMkLst>
        </pc:picChg>
      </pc:sldChg>
      <pc:sldChg chg="addSp delSp modSp mod">
        <pc:chgData name="Kamaleshwaran Asokan" userId="424aac88dbc211ee" providerId="LiveId" clId="{0A1ADE53-B684-4839-B910-B674D8283B04}" dt="2025-04-26T02:11:26.409" v="180" actId="1076"/>
        <pc:sldMkLst>
          <pc:docMk/>
          <pc:sldMk cId="721107827" sldId="262"/>
        </pc:sldMkLst>
        <pc:spChg chg="del mod">
          <ac:chgData name="Kamaleshwaran Asokan" userId="424aac88dbc211ee" providerId="LiveId" clId="{0A1ADE53-B684-4839-B910-B674D8283B04}" dt="2025-04-26T01:58:02.796" v="79" actId="21"/>
          <ac:spMkLst>
            <pc:docMk/>
            <pc:sldMk cId="721107827" sldId="262"/>
            <ac:spMk id="2" creationId="{2CEF6FD8-29B5-A646-CF68-66592C2E3939}"/>
          </ac:spMkLst>
        </pc:spChg>
        <pc:spChg chg="add del mod">
          <ac:chgData name="Kamaleshwaran Asokan" userId="424aac88dbc211ee" providerId="LiveId" clId="{0A1ADE53-B684-4839-B910-B674D8283B04}" dt="2025-04-26T02:06:34.059" v="164" actId="931"/>
          <ac:spMkLst>
            <pc:docMk/>
            <pc:sldMk cId="721107827" sldId="262"/>
            <ac:spMk id="4" creationId="{9BCED6A3-A791-9B92-4EFD-28F580111C4F}"/>
          </ac:spMkLst>
        </pc:spChg>
        <pc:spChg chg="add mod">
          <ac:chgData name="Kamaleshwaran Asokan" userId="424aac88dbc211ee" providerId="LiveId" clId="{0A1ADE53-B684-4839-B910-B674D8283B04}" dt="2025-04-26T02:07:33.835" v="179" actId="1076"/>
          <ac:spMkLst>
            <pc:docMk/>
            <pc:sldMk cId="721107827" sldId="262"/>
            <ac:spMk id="9" creationId="{82E30DDD-F9E0-CA8B-834C-6026E30B03B9}"/>
          </ac:spMkLst>
        </pc:spChg>
        <pc:picChg chg="del mod">
          <ac:chgData name="Kamaleshwaran Asokan" userId="424aac88dbc211ee" providerId="LiveId" clId="{0A1ADE53-B684-4839-B910-B674D8283B04}" dt="2025-04-26T02:06:05.552" v="162" actId="21"/>
          <ac:picMkLst>
            <pc:docMk/>
            <pc:sldMk cId="721107827" sldId="262"/>
            <ac:picMk id="5" creationId="{EC0012AE-32D3-B0B5-23D3-E6F37AFCE00C}"/>
          </ac:picMkLst>
        </pc:picChg>
        <pc:picChg chg="del mod">
          <ac:chgData name="Kamaleshwaran Asokan" userId="424aac88dbc211ee" providerId="LiveId" clId="{0A1ADE53-B684-4839-B910-B674D8283B04}" dt="2025-04-26T02:06:07.207" v="163" actId="21"/>
          <ac:picMkLst>
            <pc:docMk/>
            <pc:sldMk cId="721107827" sldId="262"/>
            <ac:picMk id="7" creationId="{7E830172-A496-CBB0-A8E3-09F2C4E01BF9}"/>
          </ac:picMkLst>
        </pc:picChg>
        <pc:picChg chg="add mod modCrop">
          <ac:chgData name="Kamaleshwaran Asokan" userId="424aac88dbc211ee" providerId="LiveId" clId="{0A1ADE53-B684-4839-B910-B674D8283B04}" dt="2025-04-26T02:11:26.409" v="180" actId="1076"/>
          <ac:picMkLst>
            <pc:docMk/>
            <pc:sldMk cId="721107827" sldId="262"/>
            <ac:picMk id="8" creationId="{522D6AA3-92E9-AF98-42CC-415A8E296F76}"/>
          </ac:picMkLst>
        </pc:picChg>
      </pc:sldChg>
      <pc:sldChg chg="addSp modSp new mod">
        <pc:chgData name="Kamaleshwaran Asokan" userId="424aac88dbc211ee" providerId="LiveId" clId="{0A1ADE53-B684-4839-B910-B674D8283B04}" dt="2025-04-26T02:29:48.920" v="520" actId="1076"/>
        <pc:sldMkLst>
          <pc:docMk/>
          <pc:sldMk cId="3265160451" sldId="263"/>
        </pc:sldMkLst>
        <pc:spChg chg="mod">
          <ac:chgData name="Kamaleshwaran Asokan" userId="424aac88dbc211ee" providerId="LiveId" clId="{0A1ADE53-B684-4839-B910-B674D8283B04}" dt="2025-04-26T02:22:37.075" v="338" actId="2711"/>
          <ac:spMkLst>
            <pc:docMk/>
            <pc:sldMk cId="3265160451" sldId="263"/>
            <ac:spMk id="2" creationId="{E5C203BF-7576-51C1-E109-D646B0C8DA98}"/>
          </ac:spMkLst>
        </pc:spChg>
        <pc:spChg chg="add mod">
          <ac:chgData name="Kamaleshwaran Asokan" userId="424aac88dbc211ee" providerId="LiveId" clId="{0A1ADE53-B684-4839-B910-B674D8283B04}" dt="2025-04-26T02:29:45.633" v="519" actId="2710"/>
          <ac:spMkLst>
            <pc:docMk/>
            <pc:sldMk cId="3265160451" sldId="263"/>
            <ac:spMk id="3" creationId="{A4D415A0-A08F-4204-C3DA-ACFEB63EFBAF}"/>
          </ac:spMkLst>
        </pc:spChg>
        <pc:picChg chg="add mod modCrop">
          <ac:chgData name="Kamaleshwaran Asokan" userId="424aac88dbc211ee" providerId="LiveId" clId="{0A1ADE53-B684-4839-B910-B674D8283B04}" dt="2025-04-26T02:29:48.920" v="520" actId="1076"/>
          <ac:picMkLst>
            <pc:docMk/>
            <pc:sldMk cId="3265160451" sldId="263"/>
            <ac:picMk id="4" creationId="{B1787116-8FBB-71C7-1147-DBA1727E5B14}"/>
          </ac:picMkLst>
        </pc:picChg>
      </pc:sldChg>
      <pc:sldChg chg="addSp delSp modSp new mod">
        <pc:chgData name="Kamaleshwaran Asokan" userId="424aac88dbc211ee" providerId="LiveId" clId="{0A1ADE53-B684-4839-B910-B674D8283B04}" dt="2025-04-26T06:52:51.713" v="694" actId="2711"/>
        <pc:sldMkLst>
          <pc:docMk/>
          <pc:sldMk cId="1248989254" sldId="264"/>
        </pc:sldMkLst>
        <pc:spChg chg="mod">
          <ac:chgData name="Kamaleshwaran Asokan" userId="424aac88dbc211ee" providerId="LiveId" clId="{0A1ADE53-B684-4839-B910-B674D8283B04}" dt="2025-04-26T06:52:51.713" v="694" actId="2711"/>
          <ac:spMkLst>
            <pc:docMk/>
            <pc:sldMk cId="1248989254" sldId="264"/>
            <ac:spMk id="2" creationId="{028BF50A-7F30-7306-E177-D687AEB9F005}"/>
          </ac:spMkLst>
        </pc:spChg>
        <pc:spChg chg="del">
          <ac:chgData name="Kamaleshwaran Asokan" userId="424aac88dbc211ee" providerId="LiveId" clId="{0A1ADE53-B684-4839-B910-B674D8283B04}" dt="2025-04-26T02:14:04.395" v="201" actId="931"/>
          <ac:spMkLst>
            <pc:docMk/>
            <pc:sldMk cId="1248989254" sldId="264"/>
            <ac:spMk id="3" creationId="{4981AAE8-E770-EB48-A47B-094EDFFF23CC}"/>
          </ac:spMkLst>
        </pc:spChg>
        <pc:picChg chg="add mod modCrop">
          <ac:chgData name="Kamaleshwaran Asokan" userId="424aac88dbc211ee" providerId="LiveId" clId="{0A1ADE53-B684-4839-B910-B674D8283B04}" dt="2025-04-26T02:17:17.382" v="256" actId="1076"/>
          <ac:picMkLst>
            <pc:docMk/>
            <pc:sldMk cId="1248989254" sldId="264"/>
            <ac:picMk id="5" creationId="{59F3810D-30FE-4E8F-5601-3C3E59EA67A6}"/>
          </ac:picMkLst>
        </pc:picChg>
      </pc:sldChg>
      <pc:sldChg chg="addSp modSp new mod">
        <pc:chgData name="Kamaleshwaran Asokan" userId="424aac88dbc211ee" providerId="LiveId" clId="{0A1ADE53-B684-4839-B910-B674D8283B04}" dt="2025-04-26T07:25:19.384" v="721" actId="20577"/>
        <pc:sldMkLst>
          <pc:docMk/>
          <pc:sldMk cId="3584398706" sldId="265"/>
        </pc:sldMkLst>
        <pc:spChg chg="mod">
          <ac:chgData name="Kamaleshwaran Asokan" userId="424aac88dbc211ee" providerId="LiveId" clId="{0A1ADE53-B684-4839-B910-B674D8283B04}" dt="2025-04-26T02:33:34.676" v="538" actId="1076"/>
          <ac:spMkLst>
            <pc:docMk/>
            <pc:sldMk cId="3584398706" sldId="265"/>
            <ac:spMk id="2" creationId="{A9BB44AF-BC62-22E3-D4CD-E8243B06C83D}"/>
          </ac:spMkLst>
        </pc:spChg>
        <pc:spChg chg="add mod">
          <ac:chgData name="Kamaleshwaran Asokan" userId="424aac88dbc211ee" providerId="LiveId" clId="{0A1ADE53-B684-4839-B910-B674D8283B04}" dt="2025-04-26T07:25:19.384" v="721" actId="20577"/>
          <ac:spMkLst>
            <pc:docMk/>
            <pc:sldMk cId="3584398706" sldId="265"/>
            <ac:spMk id="3" creationId="{801FE430-0653-2474-02D2-D7234CD96020}"/>
          </ac:spMkLst>
        </pc:spChg>
      </pc:sldChg>
      <pc:sldChg chg="addSp delSp modSp new mod">
        <pc:chgData name="Kamaleshwaran Asokan" userId="424aac88dbc211ee" providerId="LiveId" clId="{0A1ADE53-B684-4839-B910-B674D8283B04}" dt="2025-04-26T02:17:40.700" v="258" actId="113"/>
        <pc:sldMkLst>
          <pc:docMk/>
          <pc:sldMk cId="305933517" sldId="266"/>
        </pc:sldMkLst>
        <pc:spChg chg="mod">
          <ac:chgData name="Kamaleshwaran Asokan" userId="424aac88dbc211ee" providerId="LiveId" clId="{0A1ADE53-B684-4839-B910-B674D8283B04}" dt="2025-04-26T02:17:40.700" v="258" actId="113"/>
          <ac:spMkLst>
            <pc:docMk/>
            <pc:sldMk cId="305933517" sldId="266"/>
            <ac:spMk id="2" creationId="{A097984C-151E-1C0A-112D-1CDA172CA534}"/>
          </ac:spMkLst>
        </pc:spChg>
        <pc:spChg chg="del mod">
          <ac:chgData name="Kamaleshwaran Asokan" userId="424aac88dbc211ee" providerId="LiveId" clId="{0A1ADE53-B684-4839-B910-B674D8283B04}" dt="2025-04-26T02:15:19.675" v="236" actId="21"/>
          <ac:spMkLst>
            <pc:docMk/>
            <pc:sldMk cId="305933517" sldId="266"/>
            <ac:spMk id="3" creationId="{ACE51B95-81A8-EAE2-A36C-A9EA9A629EB7}"/>
          </ac:spMkLst>
        </pc:spChg>
        <pc:picChg chg="add mod">
          <ac:chgData name="Kamaleshwaran Asokan" userId="424aac88dbc211ee" providerId="LiveId" clId="{0A1ADE53-B684-4839-B910-B674D8283B04}" dt="2025-04-26T02:15:42.305" v="239" actId="1076"/>
          <ac:picMkLst>
            <pc:docMk/>
            <pc:sldMk cId="305933517" sldId="266"/>
            <ac:picMk id="4" creationId="{95189BD0-F61B-9C99-22B6-DD0435234780}"/>
          </ac:picMkLst>
        </pc:picChg>
        <pc:picChg chg="add mod">
          <ac:chgData name="Kamaleshwaran Asokan" userId="424aac88dbc211ee" providerId="LiveId" clId="{0A1ADE53-B684-4839-B910-B674D8283B04}" dt="2025-04-26T02:15:49.239" v="242" actId="1076"/>
          <ac:picMkLst>
            <pc:docMk/>
            <pc:sldMk cId="305933517" sldId="266"/>
            <ac:picMk id="5" creationId="{72245E2F-9810-202B-2CAF-CD49E2159999}"/>
          </ac:picMkLst>
        </pc:picChg>
      </pc:sldChg>
      <pc:sldChg chg="addSp modSp new mod">
        <pc:chgData name="Kamaleshwaran Asokan" userId="424aac88dbc211ee" providerId="LiveId" clId="{0A1ADE53-B684-4839-B910-B674D8283B04}" dt="2025-04-26T06:58:10.023" v="701" actId="1036"/>
        <pc:sldMkLst>
          <pc:docMk/>
          <pc:sldMk cId="3925297286" sldId="267"/>
        </pc:sldMkLst>
        <pc:spChg chg="mod">
          <ac:chgData name="Kamaleshwaran Asokan" userId="424aac88dbc211ee" providerId="LiveId" clId="{0A1ADE53-B684-4839-B910-B674D8283B04}" dt="2025-04-26T06:32:13.266" v="601" actId="27636"/>
          <ac:spMkLst>
            <pc:docMk/>
            <pc:sldMk cId="3925297286" sldId="267"/>
            <ac:spMk id="2" creationId="{FB54DAB1-AE1B-56FF-3DF3-F71716834046}"/>
          </ac:spMkLst>
        </pc:spChg>
        <pc:picChg chg="add mod">
          <ac:chgData name="Kamaleshwaran Asokan" userId="424aac88dbc211ee" providerId="LiveId" clId="{0A1ADE53-B684-4839-B910-B674D8283B04}" dt="2025-04-26T06:58:10.023" v="701" actId="1036"/>
          <ac:picMkLst>
            <pc:docMk/>
            <pc:sldMk cId="3925297286" sldId="267"/>
            <ac:picMk id="4" creationId="{2F31883B-E54C-D233-88AA-3E953CA22698}"/>
          </ac:picMkLst>
        </pc:picChg>
      </pc:sldChg>
      <pc:sldMasterChg chg="setBg">
        <pc:chgData name="Kamaleshwaran Asokan" userId="424aac88dbc211ee" providerId="LiveId" clId="{0A1ADE53-B684-4839-B910-B674D8283B04}" dt="2025-04-26T02:16:15.564" v="243"/>
        <pc:sldMasterMkLst>
          <pc:docMk/>
          <pc:sldMasterMk cId="4099428222" sldId="2147483711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49575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829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717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1585578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8086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1420447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4190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46263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597488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165147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269539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29740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18191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58821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7430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255195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F6223-D299-403D-8F44-05FF240FD9E4}" type="datetimeFigureOut">
              <a:rPr lang="ta-IN" smtClean="0"/>
              <a:t>26-04-2025</a:t>
            </a:fld>
            <a:endParaRPr lang="ta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a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99E182-974C-41F3-A55F-A2004C99E0F6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409942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https://www.data.gov.in/resource/shape-file-extreme-temperature-and-rainfall-location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5C94-BA73-FFEB-4C98-EBA563340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829" y="1465069"/>
            <a:ext cx="9144000" cy="19859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Latvia University of Life Sciences and Technologies</a:t>
            </a:r>
            <a:endParaRPr lang="ta-IN" sz="3600" b="1" dirty="0">
              <a:latin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66864-0AF5-7246-58A8-F6751150B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771" y="3694273"/>
            <a:ext cx="7990115" cy="480137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Engineering and Information Technologies</a:t>
            </a:r>
            <a:endParaRPr lang="ta-IN" sz="2400" b="1" dirty="0"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AC121-245D-88BE-0042-654DFE42B717}"/>
              </a:ext>
            </a:extLst>
          </p:cNvPr>
          <p:cNvSpPr txBox="1"/>
          <p:nvPr/>
        </p:nvSpPr>
        <p:spPr>
          <a:xfrm>
            <a:off x="6379029" y="5332119"/>
            <a:ext cx="378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Kamaleshwaran Asokan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(IT25005)</a:t>
            </a:r>
            <a:endParaRPr lang="ta-IN" dirty="0">
              <a:latin typeface="Times New Roman" panose="02020603050405020304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5136BC-97BF-BD8D-CDED-CBFA0E9BC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7885" y="5970362"/>
            <a:ext cx="1557562" cy="7787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397B71-75F2-C28D-E4CA-3BAFCF17E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0816" y="314310"/>
            <a:ext cx="3171825" cy="158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F7B5D0-DA16-BB2D-F2BD-EA980E09E272}"/>
              </a:ext>
            </a:extLst>
          </p:cNvPr>
          <p:cNvSpPr txBox="1"/>
          <p:nvPr/>
        </p:nvSpPr>
        <p:spPr>
          <a:xfrm>
            <a:off x="3216728" y="4480699"/>
            <a:ext cx="4844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Technologies in Geoinformatics(</a:t>
            </a:r>
            <a:r>
              <a:rPr lang="en-IN" sz="1400" b="1" u="sng" dirty="0">
                <a:solidFill>
                  <a:srgbClr val="001B1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INFT5056)</a:t>
            </a:r>
            <a:endParaRPr lang="en-IN" sz="1400" b="1" i="0" dirty="0">
              <a:solidFill>
                <a:srgbClr val="1D21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67232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F50A-7F30-7306-E177-D687AEB9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934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view</a:t>
            </a:r>
            <a:endParaRPr lang="ta-IN" dirty="0">
              <a:latin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F3810D-30FE-4E8F-5601-3C3E59EA6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7" t="16973" r="23830" b="10471"/>
          <a:stretch/>
        </p:blipFill>
        <p:spPr>
          <a:xfrm>
            <a:off x="774631" y="1481080"/>
            <a:ext cx="8596668" cy="5208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898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44AF-BC62-22E3-D4CD-E8243B06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62" y="1284514"/>
            <a:ext cx="8596668" cy="863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ta-IN" b="1" dirty="0">
              <a:latin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FE430-0653-2474-02D2-D7234CD96020}"/>
              </a:ext>
            </a:extLst>
          </p:cNvPr>
          <p:cNvSpPr txBox="1"/>
          <p:nvPr/>
        </p:nvSpPr>
        <p:spPr>
          <a:xfrm>
            <a:off x="677334" y="2521059"/>
            <a:ext cx="8596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establishment of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Extreme temperature and Rainfall locations in India  using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PostGIS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QGIS has achieved its significant results and outcomes</a:t>
            </a:r>
            <a:endParaRPr lang="ta-IN" sz="2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9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984C-151E-1C0A-112D-1CDA172CA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ta-IN" b="1" dirty="0"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89BD0-F61B-9C99-22B6-DD043523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2" y="223451"/>
            <a:ext cx="3170195" cy="1585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45E2F-9810-202B-2CAF-CD49E215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003" y="5798751"/>
            <a:ext cx="1940698" cy="9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0215-A3CF-511D-03A5-19CFA1ED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19" y="561588"/>
            <a:ext cx="3994430" cy="1752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Introduction</a:t>
            </a:r>
            <a:endParaRPr lang="ta-IN" b="1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449A6-04DA-669D-1B63-3E635749C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10124"/>
            <a:ext cx="9266766" cy="31734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to Analyze Temperature and Rainfall data in India using PostgreSQL,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QGIS.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identify patterns and regions most affected by climate extremes.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49AAD-3DF0-CEE7-7694-56889152900C}"/>
              </a:ext>
            </a:extLst>
          </p:cNvPr>
          <p:cNvSpPr txBox="1"/>
          <p:nvPr/>
        </p:nvSpPr>
        <p:spPr>
          <a:xfrm>
            <a:off x="1749868" y="2083356"/>
            <a:ext cx="714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 Temperature and Rainfall data in India</a:t>
            </a:r>
            <a:endParaRPr lang="ta-IN" sz="2400" dirty="0"/>
          </a:p>
        </p:txBody>
      </p:sp>
    </p:spTree>
    <p:extLst>
      <p:ext uri="{BB962C8B-B14F-4D97-AF65-F5344CB8AC3E}">
        <p14:creationId xmlns:p14="http://schemas.microsoft.com/office/powerpoint/2010/main" val="43898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E4A0A-A8B3-B68A-5817-BF93D709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DATA SET </a:t>
            </a:r>
            <a:endParaRPr lang="ta-IN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36BAB-3C53-6BE7-EBCB-85812248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8" y="1447800"/>
            <a:ext cx="10765971" cy="47291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named Extreme temperature and Rainfall locations data in India, is a dataset of the India country.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ShapeFile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with attributes like state, basin, and coordinates.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downloaded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https://www.data.gov.in/resource/shape-file-extreme-temperature-and-rainfall-locations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ta-IN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6A04F-0503-3156-403B-D20AF512C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"/>
          <a:stretch/>
        </p:blipFill>
        <p:spPr>
          <a:xfrm>
            <a:off x="954540" y="3223419"/>
            <a:ext cx="8216427" cy="34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5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E84B-36D2-7F88-BC57-7A69EAF6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743" y="829809"/>
            <a:ext cx="4931228" cy="476477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Shapefile into QGIS</a:t>
            </a:r>
            <a:endParaRPr lang="ta-IN" sz="2800" dirty="0">
              <a:latin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E15C4-CE9F-F116-0805-685F4D324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7" b="7476"/>
          <a:stretch/>
        </p:blipFill>
        <p:spPr>
          <a:xfrm>
            <a:off x="449942" y="1750975"/>
            <a:ext cx="4518231" cy="3746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2048E-A848-F373-3497-70CF1504F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b="7476"/>
          <a:stretch/>
        </p:blipFill>
        <p:spPr>
          <a:xfrm>
            <a:off x="5222173" y="1885233"/>
            <a:ext cx="4833257" cy="3637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656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D0F1-4922-F72A-147A-2F46D7C1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003523" cy="75111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the Data</a:t>
            </a:r>
            <a:endParaRPr lang="ta-IN" dirty="0">
              <a:latin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ED55D-5C07-68F6-32F7-523F2B69A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97945"/>
            <a:ext cx="8089697" cy="4550455"/>
          </a:xfrm>
        </p:spPr>
      </p:pic>
    </p:spTree>
    <p:extLst>
      <p:ext uri="{BB962C8B-B14F-4D97-AF65-F5344CB8AC3E}">
        <p14:creationId xmlns:p14="http://schemas.microsoft.com/office/powerpoint/2010/main" val="233468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03BF-7576-51C1-E109-D646B0C8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54966" cy="8001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Data:</a:t>
            </a:r>
            <a:endParaRPr lang="ta-IN" dirty="0"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7116-8FBB-71C7-1147-DBA1727E5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1"/>
          <a:stretch/>
        </p:blipFill>
        <p:spPr>
          <a:xfrm>
            <a:off x="677334" y="2656013"/>
            <a:ext cx="7600346" cy="3792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415A0-A08F-4204-C3DA-ACFEB63EFBAF}"/>
              </a:ext>
            </a:extLst>
          </p:cNvPr>
          <p:cNvSpPr txBox="1"/>
          <p:nvPr/>
        </p:nvSpPr>
        <p:spPr>
          <a:xfrm>
            <a:off x="1023257" y="1306749"/>
            <a:ext cx="8969829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500 + station monitoring across 28 states in India .</a:t>
            </a:r>
          </a:p>
          <a:p>
            <a:pPr marL="285750" indent="-285750" algn="l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includes like station ID , basin . Frequency </a:t>
            </a:r>
            <a:r>
              <a:rPr lang="en-US" sz="2000" b="0" i="0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000" b="0" i="0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160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FC81-1C1A-23D9-F59B-5184D93A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085" y="323334"/>
            <a:ext cx="2884714" cy="6741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Queries:</a:t>
            </a:r>
            <a:endParaRPr lang="ta-IN" sz="3200" dirty="0">
              <a:latin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ECE3C-C6A7-B671-C538-5F587EC4F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50077" b="10868"/>
          <a:stretch/>
        </p:blipFill>
        <p:spPr>
          <a:xfrm>
            <a:off x="5419270" y="2026121"/>
            <a:ext cx="4548965" cy="417147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4B62D8-0364-2112-8BB0-2D0DABF461FE}"/>
              </a:ext>
            </a:extLst>
          </p:cNvPr>
          <p:cNvSpPr txBox="1"/>
          <p:nvPr/>
        </p:nvSpPr>
        <p:spPr>
          <a:xfrm>
            <a:off x="5698671" y="1483810"/>
            <a:ext cx="505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count the number of stations per state:</a:t>
            </a:r>
            <a:endParaRPr lang="ta-IN" dirty="0">
              <a:latin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54194-07BE-9BF2-B4B7-ECFEB9390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9445" r="50405" b="11774"/>
          <a:stretch/>
        </p:blipFill>
        <p:spPr>
          <a:xfrm>
            <a:off x="509075" y="2026121"/>
            <a:ext cx="4393427" cy="4171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58DEC-89FA-B9C8-1491-ED43DA460C71}"/>
              </a:ext>
            </a:extLst>
          </p:cNvPr>
          <p:cNvSpPr txBox="1"/>
          <p:nvPr/>
        </p:nvSpPr>
        <p:spPr>
          <a:xfrm>
            <a:off x="97972" y="1460777"/>
            <a:ext cx="591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the average latitude and longitude for each state:</a:t>
            </a:r>
            <a:endParaRPr lang="ta-IN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65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2D6AA3-92E9-AF98-42CC-415A8E296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2"/>
          <a:stretch/>
        </p:blipFill>
        <p:spPr>
          <a:xfrm>
            <a:off x="622300" y="1512888"/>
            <a:ext cx="9109957" cy="45831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E30DDD-F9E0-CA8B-834C-6026E30B03B9}"/>
              </a:ext>
            </a:extLst>
          </p:cNvPr>
          <p:cNvSpPr txBox="1"/>
          <p:nvPr/>
        </p:nvSpPr>
        <p:spPr>
          <a:xfrm>
            <a:off x="622300" y="7620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count the number of stations in each basin:</a:t>
            </a:r>
            <a:endParaRPr lang="ta-IN" sz="2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10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4DAB1-AE1B-56FF-3DF3-F7171683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6171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Clustering</a:t>
            </a:r>
            <a:br>
              <a:rPr lang="en-US" dirty="0"/>
            </a:br>
            <a:r>
              <a:rPr lang="en-US" dirty="0"/>
              <a:t>Cluster Stations into Groups (50km Radius)</a:t>
            </a:r>
            <a:endParaRPr lang="ta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1883B-E54C-D233-88AA-3E953CA2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6750"/>
            <a:ext cx="6703513" cy="48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972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2A4F1C"/>
      </a:accent1>
      <a:accent2>
        <a:srgbClr val="3F762A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129</TotalTime>
  <Words>235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Times New Roman</vt:lpstr>
      <vt:lpstr>Trebuchet MS</vt:lpstr>
      <vt:lpstr>Wingdings</vt:lpstr>
      <vt:lpstr>Wingdings 3</vt:lpstr>
      <vt:lpstr>Facet</vt:lpstr>
      <vt:lpstr>Latvia University of Life Sciences and Technologies</vt:lpstr>
      <vt:lpstr>                            Introduction</vt:lpstr>
      <vt:lpstr>                       DATA SET </vt:lpstr>
      <vt:lpstr>Loading the Shapefile into QGIS</vt:lpstr>
      <vt:lpstr>Importing the Data</vt:lpstr>
      <vt:lpstr>Overview Data:</vt:lpstr>
      <vt:lpstr>SQL Queries:</vt:lpstr>
      <vt:lpstr>PowerPoint Presentation</vt:lpstr>
      <vt:lpstr>Spatial Clustering Cluster Stations into Groups (50km Radius)</vt:lpstr>
      <vt:lpstr>Map view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Kamaleshwaran Asokan</dc:creator>
  <cp:lastModifiedBy>Kamaleshwaran Asokan</cp:lastModifiedBy>
  <cp:revision>1</cp:revision>
  <dcterms:created xsi:type="dcterms:W3CDTF">2025-04-25T22:20:52Z</dcterms:created>
  <dcterms:modified xsi:type="dcterms:W3CDTF">2025-04-26T07:25:20Z</dcterms:modified>
</cp:coreProperties>
</file>